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9480263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№71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 сәуірге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70869001"/>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соғатын </a:t>
            </a:r>
            <a:r>
              <a:rPr lang="kk-KZ" sz="1100" dirty="0" smtClean="0">
                <a:latin typeface="Times New Roman" pitchFamily="18" charset="0"/>
                <a:cs typeface="Times New Roman" pitchFamily="18" charset="0"/>
              </a:rPr>
              <a:t>жел солтүстік-батысқа </a:t>
            </a:r>
            <a:r>
              <a:rPr lang="kk-KZ" sz="1100" dirty="0" smtClean="0">
                <a:latin typeface="Times New Roman" pitchFamily="18" charset="0"/>
                <a:cs typeface="Times New Roman" pitchFamily="18" charset="0"/>
              </a:rPr>
              <a:t>ауысады, күші 8-13, күндіз екпіні 15-20 м/с.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температурасы түнде 14-16, күндіз 28-30 градус жылы.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a:t>
            </a: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12-14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14301</TotalTime>
  <Words>552</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4149</cp:revision>
  <cp:lastPrinted>2021-07-01T03:56:27Z</cp:lastPrinted>
  <dcterms:created xsi:type="dcterms:W3CDTF">2018-03-27T06:03:00Z</dcterms:created>
  <dcterms:modified xsi:type="dcterms:W3CDTF">2026-04-25T06:33:12Z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